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7"/>
  </p:notesMasterIdLst>
  <p:handoutMasterIdLst>
    <p:handoutMasterId r:id="rId8"/>
  </p:handoutMasterIdLst>
  <p:sldIdLst>
    <p:sldId id="706" r:id="rId2"/>
    <p:sldId id="705" r:id="rId3"/>
    <p:sldId id="704" r:id="rId4"/>
    <p:sldId id="707" r:id="rId5"/>
    <p:sldId id="656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FA7"/>
    <a:srgbClr val="EBD396"/>
    <a:srgbClr val="663300"/>
    <a:srgbClr val="8D8233"/>
    <a:srgbClr val="4D99ED"/>
    <a:srgbClr val="E6D296"/>
    <a:srgbClr val="FFD279"/>
    <a:srgbClr val="C9B053"/>
    <a:srgbClr val="C0C0C0"/>
    <a:srgbClr val="EAC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1437" autoAdjust="0"/>
  </p:normalViewPr>
  <p:slideViewPr>
    <p:cSldViewPr>
      <p:cViewPr varScale="1">
        <p:scale>
          <a:sx n="84" d="100"/>
          <a:sy n="84" d="100"/>
        </p:scale>
        <p:origin x="1056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36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84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83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83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58E639-FA19-41F4-9316-FD298E99187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28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8" rIns="93174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E92B8-07C5-43A2-8C24-5327E6C983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81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477" y="228600"/>
            <a:ext cx="8229600" cy="9001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295400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radeGothic LT CondEighteen"/>
              </a:defRPr>
            </a:lvl1pPr>
            <a:lvl2pPr marL="803275" indent="-346075">
              <a:defRPr sz="3600">
                <a:latin typeface="TradeGothic LT CondEighteen"/>
              </a:defRPr>
            </a:lvl2pPr>
            <a:lvl3pPr>
              <a:defRPr sz="3200">
                <a:latin typeface="TradeGothic LT CondEighteen"/>
              </a:defRPr>
            </a:lvl3pPr>
            <a:lvl4pPr>
              <a:defRPr sz="2800">
                <a:latin typeface="TradeGothic LT CondEighteen"/>
              </a:defRPr>
            </a:lvl4pPr>
            <a:lvl5pPr>
              <a:defRPr sz="2800">
                <a:latin typeface="TradeGothic LT CondEightee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92762"/>
            <a:ext cx="2133600" cy="365125"/>
          </a:xfrm>
        </p:spPr>
        <p:txBody>
          <a:bodyPr/>
          <a:lstStyle/>
          <a:p>
            <a:fld id="{FDDE9C07-6F07-4F85-955E-7688B6277B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442" y="60967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003A-DA52-4D9E-A93F-A5D9EF8FE5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 smtClean="0">
                <a:solidFill>
                  <a:schemeClr val="bg1"/>
                </a:solidFill>
                <a:latin typeface="TradeGothic LT CondEighteen" pitchFamily="2" charset="0"/>
              </a:rPr>
              <a:t>     </a:t>
            </a:r>
            <a:endParaRPr lang="en-US" sz="5400" dirty="0">
              <a:latin typeface="TradeGothic LT CondEightee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791200"/>
            <a:ext cx="737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TradeGothic LT CondEighteen" pitchFamily="2" charset="0"/>
              </a:rPr>
              <a:t>VETERANS OF FOREIGN WARS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76046"/>
            <a:ext cx="1447800" cy="138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80" y="6462524"/>
            <a:ext cx="3886200" cy="2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radeGothic LT CondEighteen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fwac@vfw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55601"/>
            <a:ext cx="7772400" cy="1244599"/>
          </a:xfrm>
        </p:spPr>
        <p:txBody>
          <a:bodyPr anchor="ctr"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Being a Veteran’s Advocate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3657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4000" dirty="0" smtClean="0">
              <a:latin typeface="TradeGothic LT CondEighteen"/>
            </a:endParaRPr>
          </a:p>
          <a:p>
            <a:r>
              <a:rPr lang="en-US" sz="4000" dirty="0" smtClean="0">
                <a:latin typeface="TradeGothic LT CondEighteen"/>
              </a:rPr>
              <a:t>The VFW’s National Legislative Service</a:t>
            </a:r>
          </a:p>
        </p:txBody>
      </p:sp>
      <p:pic>
        <p:nvPicPr>
          <p:cNvPr id="6" name="Picture 5" descr="US_Capital_Buil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95400"/>
            <a:ext cx="4800600" cy="30745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34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Guiding Principle for Activism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9C07-6F07-4F85-955E-7688B6277B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7" descr="K:\Washington DC building shots\HZ8_287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93" r="23868"/>
          <a:stretch/>
        </p:blipFill>
        <p:spPr bwMode="auto">
          <a:xfrm>
            <a:off x="445477" y="1981200"/>
            <a:ext cx="2868941" cy="25055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14418" y="1981200"/>
            <a:ext cx="502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5000" dirty="0" smtClean="0"/>
              <a:t>All </a:t>
            </a:r>
            <a:r>
              <a:rPr lang="en-US" altLang="en-US" sz="5000" dirty="0"/>
              <a:t>politics is local</a:t>
            </a:r>
          </a:p>
          <a:p>
            <a:pPr marL="0" indent="0" algn="ctr">
              <a:buNone/>
            </a:pPr>
            <a:r>
              <a:rPr lang="en-US" altLang="en-US" dirty="0" smtClean="0"/>
              <a:t>Your </a:t>
            </a:r>
            <a:r>
              <a:rPr lang="en-US" altLang="en-US" dirty="0"/>
              <a:t>influence count, </a:t>
            </a:r>
            <a:r>
              <a:rPr lang="en-US" altLang="en-US" dirty="0" smtClean="0"/>
              <a:t>so use </a:t>
            </a:r>
            <a:r>
              <a:rPr lang="en-US" altLang="en-US" dirty="0"/>
              <a:t>it!</a:t>
            </a:r>
          </a:p>
        </p:txBody>
      </p:sp>
    </p:spTree>
    <p:extLst>
      <p:ext uri="{BB962C8B-B14F-4D97-AF65-F5344CB8AC3E}">
        <p14:creationId xmlns:p14="http://schemas.microsoft.com/office/powerpoint/2010/main" val="214332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Legislative Advocate Job Responsibilities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en-US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Be </a:t>
            </a:r>
            <a:r>
              <a:rPr lang="en-US" altLang="en-US" dirty="0"/>
              <a:t>the Face of VFW with Congress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Build relationships with </a:t>
            </a:r>
            <a:r>
              <a:rPr lang="en-US" altLang="en-US" dirty="0" smtClean="0"/>
              <a:t>Members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dirty="0"/>
              <a:t>and their staff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Be the veteran they turn to for ideas and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9C07-6F07-4F85-955E-7688B6277B8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76313"/>
            <a:ext cx="21002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Legislative Advocate Job Responsibility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200" dirty="0"/>
              <a:t>Coordinate involvement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2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/>
              <a:t>Respond to action alerts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/>
              <a:t>Recruit others to be involved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Action Corps – passive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Grassroots POC - active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/>
              <a:t>Promote attendance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Town hall meeting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Campaign stops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/>
              <a:t>Set up/ assist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Town hall meetings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/>
              <a:t>Campaign stops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9C07-6F07-4F85-955E-7688B6277B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50449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267200"/>
          </a:xfrm>
        </p:spPr>
        <p:txBody>
          <a:bodyPr>
            <a:normAutofit fontScale="90000"/>
          </a:bodyPr>
          <a:lstStyle/>
          <a:p>
            <a:r>
              <a:rPr lang="en-US" sz="5700" b="1" dirty="0" smtClean="0">
                <a:solidFill>
                  <a:schemeClr val="tx1"/>
                </a:solidFill>
              </a:rPr>
              <a:t>You can contact the National Legislative Service anytime with questions.</a:t>
            </a:r>
            <a:br>
              <a:rPr lang="en-US" sz="5700" b="1" dirty="0" smtClean="0">
                <a:solidFill>
                  <a:schemeClr val="tx1"/>
                </a:solidFill>
              </a:rPr>
            </a:br>
            <a:r>
              <a:rPr lang="en-US" sz="5700" b="1" dirty="0" smtClean="0">
                <a:solidFill>
                  <a:schemeClr val="tx1"/>
                </a:solidFill>
                <a:hlinkClick r:id="rId3"/>
              </a:rPr>
              <a:t>vfwac@vfw.org</a:t>
            </a:r>
            <a:r>
              <a:rPr lang="en-US" sz="5700" b="1" dirty="0" smtClean="0">
                <a:solidFill>
                  <a:schemeClr val="tx1"/>
                </a:solidFill>
              </a:rPr>
              <a:t> or 202-608-8363</a:t>
            </a:r>
            <a:r>
              <a:rPr lang="en-US" sz="7200" b="1" dirty="0" smtClean="0">
                <a:solidFill>
                  <a:schemeClr val="tx1"/>
                </a:solidFill>
              </a:rPr>
              <a:t/>
            </a:r>
            <a:br>
              <a:rPr lang="en-US" sz="7200" b="1" dirty="0" smtClean="0">
                <a:solidFill>
                  <a:schemeClr val="tx1"/>
                </a:solidFill>
              </a:rPr>
            </a:br>
            <a:r>
              <a:rPr lang="en-US" sz="7200" b="1" dirty="0" smtClean="0">
                <a:solidFill>
                  <a:schemeClr val="tx1"/>
                </a:solidFill>
              </a:rPr>
              <a:t/>
            </a:r>
            <a:br>
              <a:rPr lang="en-US" sz="7200" b="1" dirty="0" smtClean="0">
                <a:solidFill>
                  <a:schemeClr val="tx1"/>
                </a:solidFill>
              </a:rPr>
            </a:br>
            <a:r>
              <a:rPr lang="en-US" sz="7200" b="1" dirty="0" smtClean="0">
                <a:solidFill>
                  <a:schemeClr val="tx1"/>
                </a:solidFill>
              </a:rPr>
              <a:t>Thank you for </a:t>
            </a:r>
            <a:r>
              <a:rPr lang="en-US" sz="7200" b="1" smtClean="0">
                <a:solidFill>
                  <a:schemeClr val="tx1"/>
                </a:solidFill>
              </a:rPr>
              <a:t>all that you do!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W" id="{D94BFBC7-B2FB-4775-9C44-F72DF25D270A}" vid="{78428FA3-32A3-4194-BA68-4BE0C3AD41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20202</TotalTime>
  <Words>108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TradeGothic LT CondEighteen</vt:lpstr>
      <vt:lpstr>VFW</vt:lpstr>
      <vt:lpstr>Being a Veteran’s Advocate</vt:lpstr>
      <vt:lpstr>Our Guiding Principle for Activism</vt:lpstr>
      <vt:lpstr>Legislative Advocate Job Responsibilities </vt:lpstr>
      <vt:lpstr>Legislative Advocate Job Responsibility </vt:lpstr>
      <vt:lpstr>You can contact the National Legislative Service anytime with questions. vfwac@vfw.org or 202-608-8363  Thank you for all that you do!</vt:lpstr>
    </vt:vector>
  </TitlesOfParts>
  <Company>VFW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skendrick</dc:creator>
  <cp:lastModifiedBy>Chrissy Mason</cp:lastModifiedBy>
  <cp:revision>2148</cp:revision>
  <cp:lastPrinted>2017-06-27T19:04:16Z</cp:lastPrinted>
  <dcterms:created xsi:type="dcterms:W3CDTF">2007-06-28T21:12:37Z</dcterms:created>
  <dcterms:modified xsi:type="dcterms:W3CDTF">2017-07-17T20:42:18Z</dcterms:modified>
</cp:coreProperties>
</file>